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2144A-207A-48BE-804F-3379E89F7395}" type="datetimeFigureOut">
              <a:rPr lang="fr-FR" smtClean="0"/>
              <a:pPr/>
              <a:t>06/03/2023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6644D-A43E-47BF-9B4E-E74581FDF6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A992-961B-4760-8A10-3E7BB64042F9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669B2-EACD-4338-A306-DF0E1932872F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B81C-898F-420F-9D66-0420C775E996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6124-49AD-4E7A-B731-A087C4D47B23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A40-9454-4DEF-A586-C4926EF78672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8960-9EEF-4C95-892C-5D2D1070C3B0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864B-8657-4F00-9F01-D55F449322BB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015D-B7E4-4F02-8D6F-3A242338CBEA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FDA9-FAE1-4DE1-9420-9BC39EE201A2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DB7F-00E5-481E-9BB6-E33B920B9B72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40AE6-9D3B-4F99-86BA-0F3AFE1AF2F7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F268E9-420A-4A2D-890D-033C7CF3FC8F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ar-TN"/>
              <a:t>الإدارة العامة للدراسات والتخطيط والبرمجة  شارع محمد الخامس  الهاتف : 70131416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50F3CD-5F30-4477-83AD-BE5E5A6733F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0375" y="1696958"/>
            <a:ext cx="749600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TN" sz="2800" b="1" dirty="0">
              <a:solidFill>
                <a:srgbClr val="002060"/>
              </a:solidFill>
              <a:cs typeface="+mj-cs"/>
            </a:endParaRPr>
          </a:p>
          <a:p>
            <a:pPr algn="ctr"/>
            <a:r>
              <a:rPr lang="fr-FR" sz="2800" b="1" dirty="0">
                <a:solidFill>
                  <a:srgbClr val="002060"/>
                </a:solidFill>
                <a:cs typeface="+mj-cs"/>
              </a:rPr>
              <a:t>Statistiques Relatives aux différents Opérations de Gestion Des Biens Immobiliers de l’Etat </a:t>
            </a:r>
          </a:p>
          <a:p>
            <a:pPr algn="ctr"/>
            <a:r>
              <a:rPr lang="fr-FR" sz="2800" b="1" dirty="0">
                <a:solidFill>
                  <a:srgbClr val="002060"/>
                </a:solidFill>
                <a:cs typeface="+mj-cs"/>
              </a:rPr>
              <a:t>Effectuées en 2021</a:t>
            </a:r>
            <a:endParaRPr lang="ar-TN" sz="2800" b="1" dirty="0">
              <a:solidFill>
                <a:srgbClr val="002060"/>
              </a:solidFill>
              <a:cs typeface="+mj-cs"/>
            </a:endParaRPr>
          </a:p>
          <a:p>
            <a:pPr algn="ctr"/>
            <a:endParaRPr lang="fr-FR" sz="3600" b="1" dirty="0">
              <a:solidFill>
                <a:srgbClr val="002060"/>
              </a:solidFill>
              <a:cs typeface="+mj-cs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TN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Calibri" pitchFamily="34" charset="0"/>
                <a:cs typeface="Andalus" pitchFamily="18" charset="-78"/>
              </a:rPr>
              <a:t>  </a:t>
            </a:r>
            <a:r>
              <a:rPr kumimoji="0" lang="ar-TN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 </a:t>
            </a:r>
            <a:endParaRPr kumimoji="0" lang="ar-T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Image 1" descr="http://4.bp.blogspot.com/-YmsdIx98ebU/USAP0n-XqLI/AAAAAAAAR4s/voXIaBwlEb8/s1600/Coat+of+arms+of+Tunisia+2+-++2013+-+Arab+Spring+-+Peter+Crawfor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3925" y="19272"/>
            <a:ext cx="648072" cy="57148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98724" y="712546"/>
            <a:ext cx="269979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2060"/>
                </a:solidFill>
                <a:latin typeface="Traditional Arabic" pitchFamily="18" charset="-78"/>
                <a:ea typeface="Calibri" pitchFamily="34" charset="0"/>
                <a:cs typeface="+mj-cs"/>
              </a:rPr>
              <a:t>République Tunisienne               </a:t>
            </a: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2060"/>
                </a:solidFill>
                <a:latin typeface="Traditional Arabic" pitchFamily="18" charset="-78"/>
                <a:ea typeface="Calibri" pitchFamily="34" charset="0"/>
                <a:cs typeface="+mj-cs"/>
              </a:rPr>
              <a:t>Ministère des Domaines de l’Etat et des Affaires foncières                   </a:t>
            </a:r>
            <a:endParaRPr kumimoji="0" lang="ar-TN" sz="11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raditional Arabic" pitchFamily="18" charset="-78"/>
              <a:ea typeface="Calibri" pitchFamily="34" charset="0"/>
              <a:cs typeface="+mj-cs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100" b="1" dirty="0">
                <a:solidFill>
                  <a:srgbClr val="002060"/>
                </a:solidFill>
                <a:latin typeface="Arial" pitchFamily="34" charset="0"/>
                <a:cs typeface="+mj-cs"/>
              </a:rPr>
              <a:t>          </a:t>
            </a:r>
            <a:r>
              <a:rPr lang="ar-TN" sz="1000" b="1" dirty="0">
                <a:solidFill>
                  <a:srgbClr val="002060"/>
                </a:solidFill>
                <a:latin typeface="Arial" pitchFamily="34" charset="0"/>
                <a:cs typeface="+mj-cs"/>
              </a:rPr>
              <a:t>***</a:t>
            </a:r>
            <a:r>
              <a:rPr lang="fr-FR" sz="1000" b="1" dirty="0">
                <a:solidFill>
                  <a:srgbClr val="002060"/>
                </a:solidFill>
                <a:latin typeface="Arial" pitchFamily="34" charset="0"/>
                <a:cs typeface="+mj-cs"/>
              </a:rPr>
              <a:t> Secrétariat Générale </a:t>
            </a:r>
            <a:r>
              <a:rPr lang="ar-TN" sz="1100" b="1" dirty="0">
                <a:solidFill>
                  <a:srgbClr val="002060"/>
                </a:solidFill>
                <a:latin typeface="Arial" pitchFamily="34" charset="0"/>
                <a:cs typeface="+mj-cs"/>
              </a:rPr>
              <a:t>***</a:t>
            </a:r>
            <a:endParaRPr kumimoji="0" lang="fr-FR" sz="11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raditional Arabic" pitchFamily="18" charset="-78"/>
                <a:ea typeface="Calibri" pitchFamily="34" charset="0"/>
                <a:cs typeface="+mj-cs"/>
              </a:rPr>
              <a:t>Direction Générale des Etudes de Planification et </a:t>
            </a:r>
            <a:r>
              <a:rPr kumimoji="0" lang="fr-FR" sz="11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raditional Arabic" pitchFamily="18" charset="-78"/>
                <a:ea typeface="Calibri" pitchFamily="34" charset="0"/>
                <a:cs typeface="+mj-cs"/>
              </a:rPr>
              <a:t>de Program</a:t>
            </a:r>
            <a:r>
              <a:rPr kumimoji="0" lang="fr-FR" sz="11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raditional Arabic" pitchFamily="18" charset="-78"/>
                <a:ea typeface="Calibri" pitchFamily="34" charset="0"/>
                <a:cs typeface="+mj-cs"/>
              </a:rPr>
              <a:t>mation</a:t>
            </a:r>
          </a:p>
        </p:txBody>
      </p:sp>
      <p:pic>
        <p:nvPicPr>
          <p:cNvPr id="1034" name="Picture 10" descr="Flèche, Succès, Cible, Affaires, Économie, Entreprise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alphaModFix amt="74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051720" y="4369867"/>
            <a:ext cx="4671739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026" name="AutoShape 2" descr="Fourniture d'ouvrages specimen à un enseignant en dro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ransition advClick="0" advTm="5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369</TotalTime>
  <Words>41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Andalus</vt:lpstr>
      <vt:lpstr>Arial</vt:lpstr>
      <vt:lpstr>Calibri</vt:lpstr>
      <vt:lpstr>Constantia</vt:lpstr>
      <vt:lpstr>Traditional Arabic</vt:lpstr>
      <vt:lpstr>Wingdings 2</vt:lpstr>
      <vt:lpstr>Débit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SIF</dc:creator>
  <cp:lastModifiedBy>sami.hlal</cp:lastModifiedBy>
  <cp:revision>34</cp:revision>
  <cp:lastPrinted>2023-02-15T08:18:48Z</cp:lastPrinted>
  <dcterms:created xsi:type="dcterms:W3CDTF">2021-10-14T11:10:48Z</dcterms:created>
  <dcterms:modified xsi:type="dcterms:W3CDTF">2023-03-06T15:40:51Z</dcterms:modified>
</cp:coreProperties>
</file>